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430B3A-D0D1-4C9F-A051-E07A924A6C49}" v="2" dt="2023-06-15T05:26:31.5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spcvsn21@outlook.com" userId="0c79f019bca2db71" providerId="LiveId" clId="{8B430B3A-D0D1-4C9F-A051-E07A924A6C49}"/>
    <pc:docChg chg="undo custSel delSld modSld">
      <pc:chgData name="sspcvsn21@outlook.com" userId="0c79f019bca2db71" providerId="LiveId" clId="{8B430B3A-D0D1-4C9F-A051-E07A924A6C49}" dt="2023-06-15T05:26:35.430" v="2204" actId="1076"/>
      <pc:docMkLst>
        <pc:docMk/>
      </pc:docMkLst>
      <pc:sldChg chg="addSp delSp modSp mod modAnim">
        <pc:chgData name="sspcvsn21@outlook.com" userId="0c79f019bca2db71" providerId="LiveId" clId="{8B430B3A-D0D1-4C9F-A051-E07A924A6C49}" dt="2023-06-15T05:26:35.430" v="2204" actId="1076"/>
        <pc:sldMkLst>
          <pc:docMk/>
          <pc:sldMk cId="2948960098" sldId="256"/>
        </pc:sldMkLst>
        <pc:spChg chg="del">
          <ac:chgData name="sspcvsn21@outlook.com" userId="0c79f019bca2db71" providerId="LiveId" clId="{8B430B3A-D0D1-4C9F-A051-E07A924A6C49}" dt="2023-06-15T05:06:24.699" v="1075" actId="478"/>
          <ac:spMkLst>
            <pc:docMk/>
            <pc:sldMk cId="2948960098" sldId="256"/>
            <ac:spMk id="2" creationId="{00000000-0000-0000-0000-000000000000}"/>
          </ac:spMkLst>
        </pc:spChg>
        <pc:spChg chg="mod">
          <ac:chgData name="sspcvsn21@outlook.com" userId="0c79f019bca2db71" providerId="LiveId" clId="{8B430B3A-D0D1-4C9F-A051-E07A924A6C49}" dt="2023-06-15T04:53:33.216" v="50" actId="20577"/>
          <ac:spMkLst>
            <pc:docMk/>
            <pc:sldMk cId="2948960098" sldId="256"/>
            <ac:spMk id="9" creationId="{00000000-0000-0000-0000-000000000000}"/>
          </ac:spMkLst>
        </pc:spChg>
        <pc:spChg chg="mod">
          <ac:chgData name="sspcvsn21@outlook.com" userId="0c79f019bca2db71" providerId="LiveId" clId="{8B430B3A-D0D1-4C9F-A051-E07A924A6C49}" dt="2023-06-15T04:55:50.282" v="166" actId="20577"/>
          <ac:spMkLst>
            <pc:docMk/>
            <pc:sldMk cId="2948960098" sldId="256"/>
            <ac:spMk id="10" creationId="{00000000-0000-0000-0000-000000000000}"/>
          </ac:spMkLst>
        </pc:spChg>
        <pc:spChg chg="mod">
          <ac:chgData name="sspcvsn21@outlook.com" userId="0c79f019bca2db71" providerId="LiveId" clId="{8B430B3A-D0D1-4C9F-A051-E07A924A6C49}" dt="2023-06-15T05:14:49.824" v="2115" actId="20577"/>
          <ac:spMkLst>
            <pc:docMk/>
            <pc:sldMk cId="2948960098" sldId="256"/>
            <ac:spMk id="12" creationId="{00000000-0000-0000-0000-000000000000}"/>
          </ac:spMkLst>
        </pc:spChg>
        <pc:picChg chg="add mod">
          <ac:chgData name="sspcvsn21@outlook.com" userId="0c79f019bca2db71" providerId="LiveId" clId="{8B430B3A-D0D1-4C9F-A051-E07A924A6C49}" dt="2023-06-15T05:26:35.430" v="2204" actId="1076"/>
          <ac:picMkLst>
            <pc:docMk/>
            <pc:sldMk cId="2948960098" sldId="256"/>
            <ac:picMk id="4" creationId="{41C37F6F-2AC8-47AC-E31C-2B902784AAFC}"/>
          </ac:picMkLst>
        </pc:picChg>
      </pc:sldChg>
      <pc:sldChg chg="delSp modSp mod">
        <pc:chgData name="sspcvsn21@outlook.com" userId="0c79f019bca2db71" providerId="LiveId" clId="{8B430B3A-D0D1-4C9F-A051-E07A924A6C49}" dt="2023-06-15T05:15:08.893" v="2130" actId="20577"/>
        <pc:sldMkLst>
          <pc:docMk/>
          <pc:sldMk cId="2951513810" sldId="257"/>
        </pc:sldMkLst>
        <pc:spChg chg="del">
          <ac:chgData name="sspcvsn21@outlook.com" userId="0c79f019bca2db71" providerId="LiveId" clId="{8B430B3A-D0D1-4C9F-A051-E07A924A6C49}" dt="2023-06-15T05:06:42.404" v="1076" actId="478"/>
          <ac:spMkLst>
            <pc:docMk/>
            <pc:sldMk cId="2951513810" sldId="257"/>
            <ac:spMk id="2" creationId="{00000000-0000-0000-0000-000000000000}"/>
          </ac:spMkLst>
        </pc:spChg>
        <pc:spChg chg="mod">
          <ac:chgData name="sspcvsn21@outlook.com" userId="0c79f019bca2db71" providerId="LiveId" clId="{8B430B3A-D0D1-4C9F-A051-E07A924A6C49}" dt="2023-06-15T04:56:23.254" v="167" actId="20577"/>
          <ac:spMkLst>
            <pc:docMk/>
            <pc:sldMk cId="2951513810" sldId="257"/>
            <ac:spMk id="3" creationId="{00000000-0000-0000-0000-000000000000}"/>
          </ac:spMkLst>
        </pc:spChg>
        <pc:spChg chg="mod">
          <ac:chgData name="sspcvsn21@outlook.com" userId="0c79f019bca2db71" providerId="LiveId" clId="{8B430B3A-D0D1-4C9F-A051-E07A924A6C49}" dt="2023-06-15T04:56:42.788" v="221" actId="20577"/>
          <ac:spMkLst>
            <pc:docMk/>
            <pc:sldMk cId="2951513810" sldId="257"/>
            <ac:spMk id="4" creationId="{00000000-0000-0000-0000-000000000000}"/>
          </ac:spMkLst>
        </pc:spChg>
        <pc:spChg chg="mod">
          <ac:chgData name="sspcvsn21@outlook.com" userId="0c79f019bca2db71" providerId="LiveId" clId="{8B430B3A-D0D1-4C9F-A051-E07A924A6C49}" dt="2023-06-15T05:15:08.893" v="2130" actId="20577"/>
          <ac:spMkLst>
            <pc:docMk/>
            <pc:sldMk cId="2951513810" sldId="257"/>
            <ac:spMk id="6" creationId="{00000000-0000-0000-0000-000000000000}"/>
          </ac:spMkLst>
        </pc:spChg>
      </pc:sldChg>
      <pc:sldChg chg="modSp mod">
        <pc:chgData name="sspcvsn21@outlook.com" userId="0c79f019bca2db71" providerId="LiveId" clId="{8B430B3A-D0D1-4C9F-A051-E07A924A6C49}" dt="2023-06-15T05:15:54.383" v="2200" actId="20577"/>
        <pc:sldMkLst>
          <pc:docMk/>
          <pc:sldMk cId="1176465285" sldId="258"/>
        </pc:sldMkLst>
        <pc:spChg chg="mod">
          <ac:chgData name="sspcvsn21@outlook.com" userId="0c79f019bca2db71" providerId="LiveId" clId="{8B430B3A-D0D1-4C9F-A051-E07A924A6C49}" dt="2023-06-15T04:57:16.509" v="262" actId="20577"/>
          <ac:spMkLst>
            <pc:docMk/>
            <pc:sldMk cId="1176465285" sldId="258"/>
            <ac:spMk id="2" creationId="{00000000-0000-0000-0000-000000000000}"/>
          </ac:spMkLst>
        </pc:spChg>
        <pc:spChg chg="mod">
          <ac:chgData name="sspcvsn21@outlook.com" userId="0c79f019bca2db71" providerId="LiveId" clId="{8B430B3A-D0D1-4C9F-A051-E07A924A6C49}" dt="2023-06-15T05:01:39.035" v="732" actId="27636"/>
          <ac:spMkLst>
            <pc:docMk/>
            <pc:sldMk cId="1176465285" sldId="258"/>
            <ac:spMk id="3" creationId="{00000000-0000-0000-0000-000000000000}"/>
          </ac:spMkLst>
        </pc:spChg>
        <pc:spChg chg="mod">
          <ac:chgData name="sspcvsn21@outlook.com" userId="0c79f019bca2db71" providerId="LiveId" clId="{8B430B3A-D0D1-4C9F-A051-E07A924A6C49}" dt="2023-06-15T05:15:54.383" v="2200" actId="20577"/>
          <ac:spMkLst>
            <pc:docMk/>
            <pc:sldMk cId="1176465285" sldId="258"/>
            <ac:spMk id="5" creationId="{00000000-0000-0000-0000-000000000000}"/>
          </ac:spMkLst>
        </pc:spChg>
      </pc:sldChg>
      <pc:sldChg chg="delSp modSp mod delAnim">
        <pc:chgData name="sspcvsn21@outlook.com" userId="0c79f019bca2db71" providerId="LiveId" clId="{8B430B3A-D0D1-4C9F-A051-E07A924A6C49}" dt="2023-06-15T05:26:27" v="2202" actId="21"/>
        <pc:sldMkLst>
          <pc:docMk/>
          <pc:sldMk cId="1443254099" sldId="259"/>
        </pc:sldMkLst>
        <pc:spChg chg="mod">
          <ac:chgData name="sspcvsn21@outlook.com" userId="0c79f019bca2db71" providerId="LiveId" clId="{8B430B3A-D0D1-4C9F-A051-E07A924A6C49}" dt="2023-06-15T05:11:45.349" v="1640" actId="20577"/>
          <ac:spMkLst>
            <pc:docMk/>
            <pc:sldMk cId="1443254099" sldId="259"/>
            <ac:spMk id="2" creationId="{00000000-0000-0000-0000-000000000000}"/>
          </ac:spMkLst>
        </pc:spChg>
        <pc:spChg chg="mod">
          <ac:chgData name="sspcvsn21@outlook.com" userId="0c79f019bca2db71" providerId="LiveId" clId="{8B430B3A-D0D1-4C9F-A051-E07A924A6C49}" dt="2023-06-15T05:11:59.067" v="1663" actId="20577"/>
          <ac:spMkLst>
            <pc:docMk/>
            <pc:sldMk cId="1443254099" sldId="259"/>
            <ac:spMk id="3" creationId="{00000000-0000-0000-0000-000000000000}"/>
          </ac:spMkLst>
        </pc:spChg>
        <pc:spChg chg="mod">
          <ac:chgData name="sspcvsn21@outlook.com" userId="0c79f019bca2db71" providerId="LiveId" clId="{8B430B3A-D0D1-4C9F-A051-E07A924A6C49}" dt="2023-06-15T05:15:42.628" v="2185" actId="20577"/>
          <ac:spMkLst>
            <pc:docMk/>
            <pc:sldMk cId="1443254099" sldId="259"/>
            <ac:spMk id="5" creationId="{00000000-0000-0000-0000-000000000000}"/>
          </ac:spMkLst>
        </pc:spChg>
        <pc:picChg chg="del mod">
          <ac:chgData name="sspcvsn21@outlook.com" userId="0c79f019bca2db71" providerId="LiveId" clId="{8B430B3A-D0D1-4C9F-A051-E07A924A6C49}" dt="2023-06-15T05:26:27" v="2202" actId="21"/>
          <ac:picMkLst>
            <pc:docMk/>
            <pc:sldMk cId="1443254099" sldId="259"/>
            <ac:picMk id="7" creationId="{1ED9AD9D-B974-76CE-A543-BC98C5B7EBCD}"/>
          </ac:picMkLst>
        </pc:picChg>
        <pc:picChg chg="del">
          <ac:chgData name="sspcvsn21@outlook.com" userId="0c79f019bca2db71" providerId="LiveId" clId="{8B430B3A-D0D1-4C9F-A051-E07A924A6C49}" dt="2023-06-15T05:03:12.975" v="766" actId="478"/>
          <ac:picMkLst>
            <pc:docMk/>
            <pc:sldMk cId="1443254099" sldId="259"/>
            <ac:picMk id="9" creationId="{00000000-0000-0000-0000-000000000000}"/>
          </ac:picMkLst>
        </pc:picChg>
      </pc:sldChg>
      <pc:sldChg chg="addSp delSp modSp mod">
        <pc:chgData name="sspcvsn21@outlook.com" userId="0c79f019bca2db71" providerId="LiveId" clId="{8B430B3A-D0D1-4C9F-A051-E07A924A6C49}" dt="2023-06-15T05:15:22.634" v="2155" actId="20577"/>
        <pc:sldMkLst>
          <pc:docMk/>
          <pc:sldMk cId="4260349125" sldId="260"/>
        </pc:sldMkLst>
        <pc:spChg chg="del">
          <ac:chgData name="sspcvsn21@outlook.com" userId="0c79f019bca2db71" providerId="LiveId" clId="{8B430B3A-D0D1-4C9F-A051-E07A924A6C49}" dt="2023-06-15T05:07:11.077" v="1077" actId="478"/>
          <ac:spMkLst>
            <pc:docMk/>
            <pc:sldMk cId="4260349125" sldId="260"/>
            <ac:spMk id="2" creationId="{00000000-0000-0000-0000-000000000000}"/>
          </ac:spMkLst>
        </pc:spChg>
        <pc:spChg chg="mod">
          <ac:chgData name="sspcvsn21@outlook.com" userId="0c79f019bca2db71" providerId="LiveId" clId="{8B430B3A-D0D1-4C9F-A051-E07A924A6C49}" dt="2023-06-15T05:11:16.587" v="1633" actId="20577"/>
          <ac:spMkLst>
            <pc:docMk/>
            <pc:sldMk cId="4260349125" sldId="260"/>
            <ac:spMk id="3" creationId="{00000000-0000-0000-0000-000000000000}"/>
          </ac:spMkLst>
        </pc:spChg>
        <pc:spChg chg="mod">
          <ac:chgData name="sspcvsn21@outlook.com" userId="0c79f019bca2db71" providerId="LiveId" clId="{8B430B3A-D0D1-4C9F-A051-E07A924A6C49}" dt="2023-06-15T05:15:22.634" v="2155" actId="20577"/>
          <ac:spMkLst>
            <pc:docMk/>
            <pc:sldMk cId="4260349125" sldId="260"/>
            <ac:spMk id="5" creationId="{00000000-0000-0000-0000-000000000000}"/>
          </ac:spMkLst>
        </pc:spChg>
        <pc:spChg chg="add del mod">
          <ac:chgData name="sspcvsn21@outlook.com" userId="0c79f019bca2db71" providerId="LiveId" clId="{8B430B3A-D0D1-4C9F-A051-E07A924A6C49}" dt="2023-06-15T05:07:15.642" v="1078" actId="478"/>
          <ac:spMkLst>
            <pc:docMk/>
            <pc:sldMk cId="4260349125" sldId="260"/>
            <ac:spMk id="8" creationId="{ED0179BB-DA65-FA2D-A8CB-85E683AFD48B}"/>
          </ac:spMkLst>
        </pc:spChg>
      </pc:sldChg>
      <pc:sldChg chg="delSp modSp mod">
        <pc:chgData name="sspcvsn21@outlook.com" userId="0c79f019bca2db71" providerId="LiveId" clId="{8B430B3A-D0D1-4C9F-A051-E07A924A6C49}" dt="2023-06-15T05:15:31.090" v="2170" actId="20577"/>
        <pc:sldMkLst>
          <pc:docMk/>
          <pc:sldMk cId="4019836908" sldId="261"/>
        </pc:sldMkLst>
        <pc:spChg chg="del">
          <ac:chgData name="sspcvsn21@outlook.com" userId="0c79f019bca2db71" providerId="LiveId" clId="{8B430B3A-D0D1-4C9F-A051-E07A924A6C49}" dt="2023-06-15T05:12:49.213" v="1665" actId="478"/>
          <ac:spMkLst>
            <pc:docMk/>
            <pc:sldMk cId="4019836908" sldId="261"/>
            <ac:spMk id="3" creationId="{00000000-0000-0000-0000-000000000000}"/>
          </ac:spMkLst>
        </pc:spChg>
        <pc:spChg chg="mod">
          <ac:chgData name="sspcvsn21@outlook.com" userId="0c79f019bca2db71" providerId="LiveId" clId="{8B430B3A-D0D1-4C9F-A051-E07A924A6C49}" dt="2023-06-15T05:15:31.090" v="2170" actId="20577"/>
          <ac:spMkLst>
            <pc:docMk/>
            <pc:sldMk cId="4019836908" sldId="261"/>
            <ac:spMk id="5" creationId="{00000000-0000-0000-0000-000000000000}"/>
          </ac:spMkLst>
        </pc:spChg>
        <pc:spChg chg="mod">
          <ac:chgData name="sspcvsn21@outlook.com" userId="0c79f019bca2db71" providerId="LiveId" clId="{8B430B3A-D0D1-4C9F-A051-E07A924A6C49}" dt="2023-06-15T05:13:21.460" v="2100" actId="20577"/>
          <ac:spMkLst>
            <pc:docMk/>
            <pc:sldMk cId="4019836908" sldId="261"/>
            <ac:spMk id="7" creationId="{00000000-0000-0000-0000-000000000000}"/>
          </ac:spMkLst>
        </pc:spChg>
        <pc:spChg chg="mod">
          <ac:chgData name="sspcvsn21@outlook.com" userId="0c79f019bca2db71" providerId="LiveId" clId="{8B430B3A-D0D1-4C9F-A051-E07A924A6C49}" dt="2023-06-15T05:13:10.517" v="2084" actId="20577"/>
          <ac:spMkLst>
            <pc:docMk/>
            <pc:sldMk cId="4019836908" sldId="261"/>
            <ac:spMk id="8" creationId="{00000000-0000-0000-0000-000000000000}"/>
          </ac:spMkLst>
        </pc:spChg>
      </pc:sldChg>
      <pc:sldChg chg="del">
        <pc:chgData name="sspcvsn21@outlook.com" userId="0c79f019bca2db71" providerId="LiveId" clId="{8B430B3A-D0D1-4C9F-A051-E07A924A6C49}" dt="2023-06-15T05:12:39.800" v="1664" actId="2696"/>
        <pc:sldMkLst>
          <pc:docMk/>
          <pc:sldMk cId="2741182315" sldId="26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2E2D2-BA00-4C30-8932-AD47F5E2D450}" type="datetimeFigureOut">
              <a:rPr lang="en-IN" smtClean="0"/>
              <a:t>15-06-2023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N"/>
              <a:t>Machine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8F9F6-7ECD-43B3-9AAE-E27B5F41B4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6810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C65DD-09C2-427E-96C4-62CDA9B38B90}" type="datetimeFigureOut">
              <a:rPr lang="en-IN" smtClean="0"/>
              <a:t>15-06-2023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N"/>
              <a:t>Machine Learning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39E5F-2A7D-4358-BAB3-A6A5B91633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863404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3BBC-A0BF-479B-8871-D198E3B3FA5F}" type="datetime1">
              <a:rPr lang="en-US" smtClean="0"/>
              <a:t>6/15/2023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SPCE-MCA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20E2-E810-401D-88AB-18832BED75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363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CBDB-1F82-46F6-83C7-F41074002004}" type="datetime1">
              <a:rPr lang="en-US" smtClean="0"/>
              <a:t>6/15/2023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SPCE-MCA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20E2-E810-401D-88AB-18832BED75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5982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39B4-BD63-41E4-AA4A-D88228E3C416}" type="datetime1">
              <a:rPr lang="en-US" smtClean="0"/>
              <a:t>6/15/2023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SPCE-MCA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20E2-E810-401D-88AB-18832BED75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381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68740"/>
            <a:ext cx="6696744" cy="792088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39948"/>
            <a:ext cx="8229600" cy="4978559"/>
          </a:xfrm>
        </p:spPr>
        <p:txBody>
          <a:bodyPr/>
          <a:lstStyle>
            <a:lvl1pPr>
              <a:defRPr b="1"/>
            </a:lvl1pPr>
            <a:lvl2pPr>
              <a:defRPr b="0">
                <a:solidFill>
                  <a:srgbClr val="92D050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15BC3F86-D841-4223-AF46-7183D9B169BE}" type="datetime1">
              <a:rPr lang="en-US" smtClean="0"/>
              <a:t>6/15/2023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SPCE-MCA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27920E2-E810-401D-88AB-18832BED756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1965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ADCB-411A-4721-8054-4A855BF9A88E}" type="datetime1">
              <a:rPr lang="en-US" smtClean="0"/>
              <a:t>6/15/2023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SPCE-MCA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20E2-E810-401D-88AB-18832BED75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7782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91EC-B2EA-41AB-8913-FE7EBC86F769}" type="datetime1">
              <a:rPr lang="en-US" smtClean="0"/>
              <a:t>6/15/2023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SPCE-MCA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20E2-E810-401D-88AB-18832BED75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4387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D6F0-64B5-44EE-BFA9-1B51E1CD1B9F}" type="datetime1">
              <a:rPr lang="en-US" smtClean="0"/>
              <a:t>6/15/2023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SPCE-MCA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20E2-E810-401D-88AB-18832BED75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47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72B4-A847-4AA6-95EA-EAF2CE59E50A}" type="datetime1">
              <a:rPr lang="en-US" smtClean="0"/>
              <a:t>6/15/2023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SPCE-MCA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20E2-E810-401D-88AB-18832BED75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222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0FCE9-3D4F-4856-8415-1EC531916C37}" type="datetime1">
              <a:rPr lang="en-US" smtClean="0"/>
              <a:t>6/15/2023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SPCE-MCA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20E2-E810-401D-88AB-18832BED75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45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3F9D-10AB-4689-8DBE-8997B8D63B4D}" type="datetime1">
              <a:rPr lang="en-US" smtClean="0"/>
              <a:t>6/15/2023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SPCE-MCA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20E2-E810-401D-88AB-18832BED75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9719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FB7B-17E1-47DE-B4A0-07E4106ABF99}" type="datetime1">
              <a:rPr lang="en-US" smtClean="0"/>
              <a:t>6/15/2023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SPCE-MCA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20E2-E810-401D-88AB-18832BED75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3369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712" y="82624"/>
            <a:ext cx="669674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Types of Machine Learning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Three Types of Machine Learning</a:t>
            </a:r>
          </a:p>
          <a:p>
            <a:pPr lvl="1"/>
            <a:r>
              <a:rPr lang="en-US" dirty="0"/>
              <a:t>Supervised Learning</a:t>
            </a:r>
          </a:p>
          <a:p>
            <a:pPr lvl="2"/>
            <a:r>
              <a:rPr lang="en-US" dirty="0"/>
              <a:t>Supervised Learning also known as supervised machine Learning.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2D465-1206-45D6-9FE8-FF42D8015682}" type="datetime1">
              <a:rPr lang="en-US" smtClean="0"/>
              <a:t>6/15/2023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SPCE-MCA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920E2-E810-401D-88AB-18832BED7568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63" y="131996"/>
            <a:ext cx="1689514" cy="86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 userDrawn="1"/>
        </p:nvSpPr>
        <p:spPr>
          <a:xfrm>
            <a:off x="2256260" y="2348880"/>
            <a:ext cx="5256583" cy="2880320"/>
          </a:xfrm>
          <a:prstGeom prst="roundRect">
            <a:avLst/>
          </a:prstGeom>
          <a:blipFill dpi="0" rotWithShape="1">
            <a:blip r:embed="rId14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963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b="1" kern="1200" baseline="0">
          <a:solidFill>
            <a:srgbClr val="FF00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accent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rgbClr val="92D05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.m4a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.m4a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50000"/>
            </a:schemeClr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934" y="0"/>
            <a:ext cx="3335986" cy="1625568"/>
          </a:xfrm>
          <a:prstGeom prst="rect">
            <a:avLst/>
          </a:prstGeom>
        </p:spPr>
      </p:pic>
      <p:sp>
        <p:nvSpPr>
          <p:cNvPr id="9" name="TextBox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3000" y="1625568"/>
            <a:ext cx="6858000" cy="6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IN" altLang="en-US" sz="3500" b="1" dirty="0">
                <a:solidFill>
                  <a:schemeClr val="accent6"/>
                </a:solidFill>
                <a:latin typeface="Calibri" pitchFamily="34" charset="0"/>
                <a:cs typeface="Times New Roman" pitchFamily="18" charset="0"/>
              </a:rPr>
              <a:t>Programming Language C</a:t>
            </a:r>
          </a:p>
          <a:p>
            <a:pPr algn="ctr"/>
            <a:br>
              <a:rPr lang="en-US" altLang="en-US" sz="3600" dirty="0">
                <a:solidFill>
                  <a:srgbClr val="92D050"/>
                </a:solidFill>
                <a:latin typeface="Calibri" pitchFamily="34" charset="0"/>
              </a:rPr>
            </a:br>
            <a:endParaRPr lang="en-IN" altLang="en-US" sz="3500" b="1" dirty="0">
              <a:solidFill>
                <a:srgbClr val="92D05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" name="TextBox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7175" y="2801451"/>
            <a:ext cx="6089650" cy="29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Jayesh A. Patel</a:t>
            </a:r>
            <a:r>
              <a:rPr lang="en-US" altLang="en-US" sz="2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en-US" sz="2200" dirty="0">
                <a:solidFill>
                  <a:schemeClr val="accent6"/>
                </a:solidFill>
                <a:latin typeface="Calibri" pitchFamily="34" charset="0"/>
                <a:cs typeface="Times New Roman" pitchFamily="18" charset="0"/>
              </a:rPr>
              <a:t>Lecturer</a:t>
            </a:r>
          </a:p>
          <a:p>
            <a:pPr algn="ctr"/>
            <a:r>
              <a:rPr lang="en-US" altLang="en-US" sz="2200" dirty="0">
                <a:solidFill>
                  <a:srgbClr val="92D050"/>
                </a:solidFill>
                <a:latin typeface="Calibri" pitchFamily="34" charset="0"/>
                <a:cs typeface="Times New Roman" pitchFamily="18" charset="0"/>
              </a:rPr>
              <a:t>Diploma in Computer Engineering, SSPC</a:t>
            </a:r>
            <a:endParaRPr lang="en-IN" altLang="en-US" sz="2200" dirty="0">
              <a:solidFill>
                <a:srgbClr val="92D05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5" y="4012281"/>
            <a:ext cx="9036497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CE-SSPC</a:t>
            </a:r>
            <a:endParaRPr lang="en-IN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20E2-E810-401D-88AB-18832BED7568}" type="slidenum">
              <a:rPr lang="en-IN" smtClean="0"/>
              <a:t>1</a:t>
            </a:fld>
            <a:endParaRPr lang="en-IN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DF9F-CE46-4114-B965-224360961A4C}" type="datetime1">
              <a:rPr lang="en-US" smtClean="0"/>
              <a:t>6/15/2023</a:t>
            </a:fld>
            <a:endParaRPr lang="en-IN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1C37F6F-2AC8-47AC-E31C-2B902784AAF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6800" y="24473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6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3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9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500" b="1" dirty="0">
                <a:latin typeface="Bookman Old Style" pitchFamily="18" charset="0"/>
              </a:rPr>
              <a:t>Unit-IV</a:t>
            </a:r>
            <a:endParaRPr lang="en-IN" sz="4500" b="1" dirty="0"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2996952"/>
            <a:ext cx="8208912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latin typeface="Bookman Old Style" pitchFamily="18" charset="0"/>
              </a:rPr>
              <a:t>Control Statement in C</a:t>
            </a:r>
            <a:endParaRPr lang="en-IN" sz="4500" b="1" dirty="0">
              <a:latin typeface="Bookman Old Style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20E2-E810-401D-88AB-18832BED7568}" type="slidenum">
              <a:rPr lang="en-IN" smtClean="0"/>
              <a:t>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CE-SSPC</a:t>
            </a:r>
            <a:endParaRPr lang="en-IN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018F9-AD1C-4A61-A96B-10F6AA1969D1}" type="datetime1">
              <a:rPr lang="en-US" smtClean="0"/>
              <a:t>6/15/2023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51513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Control Statement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Two Types of control Statement </a:t>
            </a:r>
          </a:p>
          <a:p>
            <a:pPr lvl="1"/>
            <a:r>
              <a:rPr lang="en-US" dirty="0"/>
              <a:t>Decision Making Statements</a:t>
            </a:r>
          </a:p>
          <a:p>
            <a:pPr lvl="2"/>
            <a:r>
              <a:rPr lang="en-US" dirty="0"/>
              <a:t>If statement</a:t>
            </a:r>
          </a:p>
          <a:p>
            <a:pPr lvl="2"/>
            <a:r>
              <a:rPr lang="en-US" dirty="0"/>
              <a:t>If-else statement</a:t>
            </a:r>
          </a:p>
          <a:p>
            <a:pPr lvl="2"/>
            <a:r>
              <a:rPr lang="en-US" dirty="0"/>
              <a:t>If-else if ladder statement</a:t>
            </a:r>
          </a:p>
          <a:p>
            <a:pPr lvl="2"/>
            <a:r>
              <a:rPr lang="en-US" dirty="0"/>
              <a:t>Switch statement</a:t>
            </a:r>
          </a:p>
          <a:p>
            <a:pPr lvl="1"/>
            <a:r>
              <a:rPr lang="en-US" dirty="0"/>
              <a:t>Looping Statement</a:t>
            </a:r>
          </a:p>
          <a:p>
            <a:pPr lvl="2"/>
            <a:r>
              <a:rPr lang="en-US" dirty="0"/>
              <a:t>For loop</a:t>
            </a:r>
          </a:p>
          <a:p>
            <a:pPr lvl="2"/>
            <a:r>
              <a:rPr lang="en-US" dirty="0"/>
              <a:t>While loop</a:t>
            </a:r>
          </a:p>
          <a:p>
            <a:pPr lvl="2"/>
            <a:r>
              <a:rPr lang="en-US" dirty="0"/>
              <a:t>Do-while loop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20E2-E810-401D-88AB-18832BED7568}" type="slidenum">
              <a:rPr lang="en-IN" smtClean="0"/>
              <a:t>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CE-SSPC</a:t>
            </a:r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F171-F45F-4097-82F7-68E16D050216}" type="datetime1">
              <a:rPr lang="en-US" smtClean="0"/>
              <a:t>6/15/2023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76465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if-else Statement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127" y="1340768"/>
            <a:ext cx="8229600" cy="4525963"/>
          </a:xfrm>
        </p:spPr>
        <p:txBody>
          <a:bodyPr>
            <a:normAutofit lnSpcReduction="10000"/>
          </a:bodyPr>
          <a:lstStyle/>
          <a:p>
            <a:pPr marL="180975" lvl="2" indent="0">
              <a:buNone/>
            </a:pPr>
            <a:r>
              <a:rPr lang="en-US" sz="2000" dirty="0"/>
              <a:t>If statement is used to specify two state condition like yes/no, true/false, pass/fail, male/female etc.</a:t>
            </a:r>
          </a:p>
          <a:p>
            <a:pPr marL="180975" lvl="2" indent="0">
              <a:buNone/>
            </a:pPr>
            <a:endParaRPr lang="en-US" sz="2000" dirty="0"/>
          </a:p>
          <a:p>
            <a:pPr marL="180975" lvl="2" indent="0">
              <a:buNone/>
            </a:pPr>
            <a:r>
              <a:rPr lang="en-US" sz="2000" dirty="0"/>
              <a:t>Syntax:</a:t>
            </a:r>
          </a:p>
          <a:p>
            <a:pPr marL="180975" lvl="2" indent="0">
              <a:buNone/>
            </a:pPr>
            <a:endParaRPr lang="en-US" sz="2000" dirty="0"/>
          </a:p>
          <a:p>
            <a:pPr marL="180975" lvl="2" indent="0">
              <a:buNone/>
            </a:pPr>
            <a:r>
              <a:rPr lang="en-US" sz="2000" dirty="0"/>
              <a:t>if(condition)</a:t>
            </a:r>
          </a:p>
          <a:p>
            <a:pPr marL="180975" lvl="2" indent="0">
              <a:buNone/>
            </a:pPr>
            <a:r>
              <a:rPr lang="en-US" sz="2000" dirty="0"/>
              <a:t>{</a:t>
            </a:r>
          </a:p>
          <a:p>
            <a:pPr marL="180975" lvl="2" indent="0">
              <a:buNone/>
            </a:pPr>
            <a:r>
              <a:rPr lang="en-US" sz="2000" dirty="0"/>
              <a:t>	statements</a:t>
            </a:r>
          </a:p>
          <a:p>
            <a:pPr marL="180975" lvl="2" indent="0">
              <a:buNone/>
            </a:pPr>
            <a:r>
              <a:rPr lang="en-US" sz="2000" dirty="0"/>
              <a:t>}</a:t>
            </a:r>
          </a:p>
          <a:p>
            <a:pPr marL="180975" lvl="2" indent="0">
              <a:buNone/>
            </a:pPr>
            <a:r>
              <a:rPr lang="en-US" sz="2000" dirty="0"/>
              <a:t>Else</a:t>
            </a:r>
          </a:p>
          <a:p>
            <a:pPr marL="180975" lvl="2" indent="0">
              <a:buNone/>
            </a:pPr>
            <a:r>
              <a:rPr lang="en-US" sz="2000" dirty="0"/>
              <a:t>{</a:t>
            </a:r>
          </a:p>
          <a:p>
            <a:pPr marL="180975" lvl="2" indent="0">
              <a:buNone/>
            </a:pPr>
            <a:r>
              <a:rPr lang="en-US" sz="2000" dirty="0"/>
              <a:t>	statements</a:t>
            </a:r>
          </a:p>
          <a:p>
            <a:pPr marL="180975" lvl="2" indent="0">
              <a:buNone/>
            </a:pPr>
            <a:r>
              <a:rPr lang="en-US" sz="2000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20E2-E810-401D-88AB-18832BED7568}" type="slidenum">
              <a:rPr lang="en-IN" smtClean="0"/>
              <a:t>4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CE-SSPC</a:t>
            </a:r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C1DD-890D-4A57-8898-07926851FC06}" type="datetime1">
              <a:rPr lang="en-US" smtClean="0"/>
              <a:t>6/15/2023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43254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327"/>
    </mc:Choice>
    <mc:Fallback>
      <p:transition spd="slow" advTm="20032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Example</a:t>
            </a:r>
          </a:p>
          <a:p>
            <a:pPr marL="914400" lvl="2" indent="0">
              <a:buNone/>
            </a:pPr>
            <a:r>
              <a:rPr lang="en-US" dirty="0"/>
              <a:t>To print weather a student is pass or fail based on entered marks</a:t>
            </a:r>
          </a:p>
          <a:p>
            <a:pPr marL="1371600" lvl="3" indent="0" algn="just">
              <a:buNone/>
            </a:pPr>
            <a:r>
              <a:rPr lang="en-US" dirty="0"/>
              <a:t>.</a:t>
            </a:r>
          </a:p>
          <a:p>
            <a:pPr marL="1371600" lvl="3" indent="0" algn="just">
              <a:buNone/>
            </a:pPr>
            <a:r>
              <a:rPr lang="en-US" dirty="0"/>
              <a:t>.</a:t>
            </a:r>
          </a:p>
          <a:p>
            <a:pPr marL="1371600" lvl="3" indent="0" algn="just">
              <a:buNone/>
            </a:pPr>
            <a:r>
              <a:rPr lang="en-US" dirty="0" err="1"/>
              <a:t>Printf</a:t>
            </a:r>
            <a:r>
              <a:rPr lang="en-US" dirty="0"/>
              <a:t>(“Enter the marks:”);</a:t>
            </a:r>
          </a:p>
          <a:p>
            <a:pPr marL="1371600" lvl="3" indent="0" algn="just">
              <a:buNone/>
            </a:pPr>
            <a:r>
              <a:rPr lang="en-US" dirty="0" err="1"/>
              <a:t>Scanf</a:t>
            </a:r>
            <a:r>
              <a:rPr lang="en-US" dirty="0"/>
              <a:t>(“%</a:t>
            </a:r>
            <a:r>
              <a:rPr lang="en-US" dirty="0" err="1"/>
              <a:t>d”,&amp;mark</a:t>
            </a:r>
            <a:r>
              <a:rPr lang="en-US" dirty="0"/>
              <a:t>);</a:t>
            </a:r>
          </a:p>
          <a:p>
            <a:pPr marL="1371600" lvl="3" indent="0" algn="just">
              <a:buNone/>
            </a:pPr>
            <a:r>
              <a:rPr lang="en-US" dirty="0"/>
              <a:t>If(mark&gt;=40)</a:t>
            </a:r>
          </a:p>
          <a:p>
            <a:pPr marL="1371600" lvl="3" indent="0" algn="just">
              <a:buNone/>
            </a:pPr>
            <a:r>
              <a:rPr lang="en-US" dirty="0"/>
              <a:t>	</a:t>
            </a:r>
            <a:r>
              <a:rPr lang="en-US" dirty="0" err="1"/>
              <a:t>printf</a:t>
            </a:r>
            <a:r>
              <a:rPr lang="en-US" dirty="0"/>
              <a:t>(“PASS”);</a:t>
            </a:r>
          </a:p>
          <a:p>
            <a:pPr marL="1371600" lvl="3" indent="0" algn="just">
              <a:buNone/>
            </a:pPr>
            <a:r>
              <a:rPr lang="en-US" dirty="0"/>
              <a:t>else</a:t>
            </a:r>
          </a:p>
          <a:p>
            <a:pPr marL="1371600" lvl="3" indent="0" algn="just">
              <a:buNone/>
            </a:pPr>
            <a:r>
              <a:rPr lang="en-US" dirty="0"/>
              <a:t>	</a:t>
            </a:r>
            <a:r>
              <a:rPr lang="en-US" dirty="0" err="1"/>
              <a:t>printf</a:t>
            </a:r>
            <a:r>
              <a:rPr lang="en-US" dirty="0"/>
              <a:t>(“FAIL”);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20E2-E810-401D-88AB-18832BED7568}" type="slidenum">
              <a:rPr lang="en-IN" smtClean="0"/>
              <a:t>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CE-SSPC</a:t>
            </a:r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C1DD-890D-4A57-8898-07926851FC06}" type="datetime1">
              <a:rPr lang="en-US" smtClean="0"/>
              <a:t>6/15/2023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60349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20E2-E810-401D-88AB-18832BED7568}" type="slidenum">
              <a:rPr lang="en-IN" smtClean="0"/>
              <a:t>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CE-SSPC</a:t>
            </a:r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C1DD-890D-4A57-8898-07926851FC06}" type="datetime1">
              <a:rPr lang="en-US" smtClean="0"/>
              <a:t>6/15/2023</a:t>
            </a:fld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440938" y="1052736"/>
            <a:ext cx="820891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THANKS</a:t>
            </a:r>
            <a:endParaRPr lang="en-IN" sz="2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6318" y="1844824"/>
            <a:ext cx="823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en-IN" altLang="en-US" dirty="0">
              <a:latin typeface="Calibri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198369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158</Words>
  <Application>Microsoft Office PowerPoint</Application>
  <PresentationFormat>On-screen Show (4:3)</PresentationFormat>
  <Paragraphs>61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Bookman Old Style</vt:lpstr>
      <vt:lpstr>Calibri</vt:lpstr>
      <vt:lpstr>Georgia</vt:lpstr>
      <vt:lpstr>Office Theme</vt:lpstr>
      <vt:lpstr>PowerPoint Presentation</vt:lpstr>
      <vt:lpstr>PowerPoint Presentation</vt:lpstr>
      <vt:lpstr>Types of Control Statement</vt:lpstr>
      <vt:lpstr>if-else Statement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sspcvsn21@outlook.com</cp:lastModifiedBy>
  <cp:revision>14</cp:revision>
  <dcterms:created xsi:type="dcterms:W3CDTF">2023-03-30T03:35:29Z</dcterms:created>
  <dcterms:modified xsi:type="dcterms:W3CDTF">2023-06-15T05:26:35Z</dcterms:modified>
</cp:coreProperties>
</file>